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20"/>
  </p:notesMasterIdLst>
  <p:sldIdLst>
    <p:sldId id="256" r:id="rId2"/>
    <p:sldId id="269" r:id="rId3"/>
    <p:sldId id="271" r:id="rId4"/>
    <p:sldId id="257" r:id="rId5"/>
    <p:sldId id="261" r:id="rId6"/>
    <p:sldId id="260" r:id="rId7"/>
    <p:sldId id="263" r:id="rId8"/>
    <p:sldId id="262" r:id="rId9"/>
    <p:sldId id="264" r:id="rId10"/>
    <p:sldId id="267" r:id="rId11"/>
    <p:sldId id="265" r:id="rId12"/>
    <p:sldId id="273" r:id="rId13"/>
    <p:sldId id="274" r:id="rId14"/>
    <p:sldId id="275" r:id="rId15"/>
    <p:sldId id="276" r:id="rId16"/>
    <p:sldId id="277" r:id="rId17"/>
    <p:sldId id="268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2" autoAdjust="0"/>
    <p:restoredTop sz="94671"/>
  </p:normalViewPr>
  <p:slideViewPr>
    <p:cSldViewPr snapToGrid="0" snapToObjects="1">
      <p:cViewPr>
        <p:scale>
          <a:sx n="80" d="100"/>
          <a:sy n="80" d="100"/>
        </p:scale>
        <p:origin x="859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068A8-1FC8-439C-BF3A-F942020B298C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A3136-9BE7-4CFF-B902-930949AE6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7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A3136-9BE7-4CFF-B902-930949AE63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8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3855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56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5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42240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599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96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0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35399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6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BDCEAA5-CD8B-D44C-959D-E40B6563939D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B84107A-0492-4047-9060-8A26C806F7A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447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9963" y="69279"/>
            <a:ext cx="6802831" cy="1436949"/>
          </a:xfrm>
        </p:spPr>
        <p:txBody>
          <a:bodyPr/>
          <a:lstStyle/>
          <a:p>
            <a:r>
              <a:rPr lang="en-US" sz="9600" u="sng" dirty="0" smtClean="0">
                <a:solidFill>
                  <a:schemeClr val="tx1"/>
                </a:solidFill>
              </a:rPr>
              <a:t>Vcu Dining</a:t>
            </a:r>
            <a:endParaRPr lang="en-US" sz="9600" u="sng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8693" y="5837306"/>
            <a:ext cx="8045373" cy="742279"/>
          </a:xfrm>
        </p:spPr>
        <p:txBody>
          <a:bodyPr>
            <a:noAutofit/>
          </a:bodyPr>
          <a:lstStyle/>
          <a:p>
            <a:r>
              <a:rPr lang="en-US" sz="1800" dirty="0" smtClean="0"/>
              <a:t>Created and Developed by: Andrew Bailey, Ayyan Talib, Brendan </a:t>
            </a:r>
            <a:r>
              <a:rPr lang="en-US" sz="1800" dirty="0" err="1" smtClean="0"/>
              <a:t>Dredsner</a:t>
            </a:r>
            <a:r>
              <a:rPr lang="en-US" sz="1800" dirty="0" smtClean="0"/>
              <a:t>, Aditya </a:t>
            </a:r>
            <a:r>
              <a:rPr lang="en-US" sz="1800" dirty="0" err="1" smtClean="0"/>
              <a:t>vadrevu</a:t>
            </a:r>
            <a:r>
              <a:rPr lang="en-US" sz="1800" dirty="0" smtClean="0"/>
              <a:t>, and Faith Butler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1500188"/>
            <a:ext cx="3548062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7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67"/>
          <a:stretch/>
        </p:blipFill>
        <p:spPr>
          <a:xfrm>
            <a:off x="376926" y="292159"/>
            <a:ext cx="3646434" cy="60489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367"/>
          <a:stretch/>
        </p:blipFill>
        <p:spPr>
          <a:xfrm>
            <a:off x="8345978" y="315884"/>
            <a:ext cx="3493261" cy="6025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095"/>
          <a:stretch/>
        </p:blipFill>
        <p:spPr>
          <a:xfrm>
            <a:off x="4253387" y="315884"/>
            <a:ext cx="3862564" cy="602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37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1" y="219747"/>
            <a:ext cx="6981245" cy="1196670"/>
          </a:xfrm>
        </p:spPr>
        <p:txBody>
          <a:bodyPr>
            <a:noAutofit/>
          </a:bodyPr>
          <a:lstStyle/>
          <a:p>
            <a:pPr algn="ctr"/>
            <a:r>
              <a:rPr lang="en-US" sz="2900" dirty="0" smtClean="0"/>
              <a:t>Sorting Menu items</a:t>
            </a:r>
            <a:endParaRPr lang="en-US" sz="2900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25213" y="1702676"/>
            <a:ext cx="5896303" cy="4418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Enabled with a drop-down menu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Option to sort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1"/>
                </a:solidFill>
              </a:rPr>
              <a:t>Menu item names 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smtClean="0">
                <a:solidFill>
                  <a:schemeClr val="tx1"/>
                </a:solidFill>
              </a:rPr>
              <a:t>alphabetically)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1"/>
                </a:solidFill>
              </a:rPr>
              <a:t>Prices from low to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1"/>
                </a:solidFill>
              </a:rPr>
              <a:t>Calories from low to high</a:t>
            </a:r>
          </a:p>
          <a:p>
            <a:pPr lvl="1"/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94"/>
          <a:stretch/>
        </p:blipFill>
        <p:spPr>
          <a:xfrm>
            <a:off x="7908258" y="169872"/>
            <a:ext cx="3845939" cy="660634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Right Arrow 10"/>
          <p:cNvSpPr/>
          <p:nvPr/>
        </p:nvSpPr>
        <p:spPr>
          <a:xfrm rot="18381243">
            <a:off x="8675759" y="2170968"/>
            <a:ext cx="2310938" cy="864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47876"/>
            <a:ext cx="10178322" cy="3881438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Used SQLite database to pull information for each restaurant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Reads information from a text file on initial launch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Creates food item objects which then creates queries in the database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Distance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Used location class from android that requests permission from user to access location services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List view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We implemented a list view to update the restaurant page programmatically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Each list view item implements an adapter that extends base adapter which handles the output of the list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8319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195388"/>
            <a:ext cx="10325961" cy="5057776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Search bar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Sends a string that user inputs into the next activity using intents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Using that string, the list view searches through the database and adds the items in to an array list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Using the array list of food items, the list view handles the output that shows on the screen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Sorting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We implemented a quicksort algorithm which takes the array list of food items and sorts based on price, calories, and alphabetically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Settings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Implemented using preference header 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Allergens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max calories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maximum range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56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016" y="1333500"/>
            <a:ext cx="10178322" cy="523398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Prioritizing and abandoning user stories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Settings page was not fully implemented because in the process of development we found the information became redundant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Reading from the text file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Originally we were going to use file class but gave us many problems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“File not found”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Database implementation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No prior knowledge of SQLite in Android implementation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Creating database and helper classes was difficult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Favorites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Pulling information from database and storing based on ID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Displaying favorited foods on favorites page</a:t>
            </a:r>
          </a:p>
        </p:txBody>
      </p:sp>
    </p:spTree>
    <p:extLst>
      <p:ext uri="{BB962C8B-B14F-4D97-AF65-F5344CB8AC3E}">
        <p14:creationId xmlns:p14="http://schemas.microsoft.com/office/powerpoint/2010/main" val="398006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162177"/>
            <a:ext cx="10178322" cy="2466974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Provided a reliable way to search the menu of a restaurant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Quick and easy access to hours, locations, and distances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Implemented UI design practices with ease </a:t>
            </a:r>
          </a:p>
          <a:p>
            <a:pPr lvl="1"/>
            <a:r>
              <a:rPr lang="en-US" sz="2800" dirty="0" smtClean="0">
                <a:solidFill>
                  <a:schemeClr val="tx1"/>
                </a:solidFill>
              </a:rPr>
              <a:t>Simple for the user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Implementing quicksort with database items</a:t>
            </a:r>
          </a:p>
        </p:txBody>
      </p:sp>
    </p:spTree>
    <p:extLst>
      <p:ext uri="{BB962C8B-B14F-4D97-AF65-F5344CB8AC3E}">
        <p14:creationId xmlns:p14="http://schemas.microsoft.com/office/powerpoint/2010/main" val="2857278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next time…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19326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More meetings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Better communications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Start with a specific goal that has a niche and expand on app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Focus on core aspects of app first, then get to details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Have a clear plan on how you want the app to look/</a:t>
            </a:r>
            <a:r>
              <a:rPr lang="en-US" sz="2800" dirty="0" err="1" smtClean="0">
                <a:solidFill>
                  <a:schemeClr val="tx1"/>
                </a:solidFill>
              </a:rPr>
              <a:t>workA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37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8515" y="457200"/>
            <a:ext cx="3949831" cy="119667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VCU dining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47371" y="2417611"/>
            <a:ext cx="3092117" cy="416416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Aditya Vadrevu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Ayyan Talib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Andrew Bailey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Faith Butler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Brendan Dresdner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36" y="504334"/>
            <a:ext cx="5726784" cy="5726784"/>
          </a:xfrm>
          <a:prstGeom prst="rect">
            <a:avLst/>
          </a:prstGeom>
        </p:spPr>
      </p:pic>
      <p:pic>
        <p:nvPicPr>
          <p:cNvPr id="1026" name="Picture 2" descr="Image result for trade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48" y="862019"/>
            <a:ext cx="623772" cy="62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88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52388" y="-52388"/>
            <a:ext cx="12973051" cy="7962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46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our app: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An easy to use, intuitive app and lets users view VCU </a:t>
            </a:r>
            <a:r>
              <a:rPr lang="en-US" sz="2800" dirty="0">
                <a:solidFill>
                  <a:schemeClr val="tx1"/>
                </a:solidFill>
              </a:rPr>
              <a:t>d</a:t>
            </a:r>
            <a:r>
              <a:rPr lang="en-US" sz="2800" dirty="0" smtClean="0">
                <a:solidFill>
                  <a:schemeClr val="tx1"/>
                </a:solidFill>
              </a:rPr>
              <a:t>ining restaurants and favorite menu items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Originally our app was intended to show users the location of restaurants based on location, range, and price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We needed to focus on a specific idea that pertains to VCU students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3128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214" y="219747"/>
            <a:ext cx="5896302" cy="119667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Vcu mobile</a:t>
            </a:r>
            <a:endParaRPr lang="en-US" sz="2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213" y="1702676"/>
            <a:ext cx="5896303" cy="44184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Improved upon an existing and outdated </a:t>
            </a:r>
            <a:r>
              <a:rPr lang="en-US" sz="1800" dirty="0" smtClean="0">
                <a:solidFill>
                  <a:schemeClr val="tx1"/>
                </a:solidFill>
              </a:rPr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</a:t>
            </a:r>
            <a:r>
              <a:rPr lang="en-US" sz="1800" dirty="0" smtClean="0">
                <a:solidFill>
                  <a:schemeClr val="tx1"/>
                </a:solidFill>
              </a:rPr>
              <a:t>ot focused solely on the VCU Dining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Information is not contained in the app, pulls up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Needs internet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4/20+ 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39150" y="2619375"/>
            <a:ext cx="1247775" cy="400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/>
          <a:stretch/>
        </p:blipFill>
        <p:spPr>
          <a:xfrm>
            <a:off x="7644128" y="71438"/>
            <a:ext cx="1899124" cy="32670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"/>
          <a:stretch/>
        </p:blipFill>
        <p:spPr>
          <a:xfrm>
            <a:off x="9601200" y="2446758"/>
            <a:ext cx="2552857" cy="4383979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 rot="20019247">
            <a:off x="8400271" y="1486230"/>
            <a:ext cx="581024" cy="11382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214" y="219747"/>
            <a:ext cx="5896302" cy="1196670"/>
          </a:xfrm>
        </p:spPr>
        <p:txBody>
          <a:bodyPr>
            <a:noAutofit/>
          </a:bodyPr>
          <a:lstStyle/>
          <a:p>
            <a:pPr algn="ctr"/>
            <a:r>
              <a:rPr lang="en-US" sz="2900" dirty="0" smtClean="0"/>
              <a:t>Home page</a:t>
            </a:r>
            <a:endParaRPr lang="en-US" sz="2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213" y="1702676"/>
            <a:ext cx="5896303" cy="44184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Used to find different VCU restaurants that use Dining Dollars</a:t>
            </a:r>
            <a:endParaRPr lang="en-US" sz="17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5 different options within the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Search by restaurant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Look up addresses of all 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Find distances to restaurants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Store favorite foods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Look up operating hours</a:t>
            </a:r>
          </a:p>
        </p:txBody>
      </p:sp>
      <p:sp>
        <p:nvSpPr>
          <p:cNvPr id="7" name="Rectangle 6"/>
          <p:cNvSpPr/>
          <p:nvPr/>
        </p:nvSpPr>
        <p:spPr>
          <a:xfrm>
            <a:off x="8439150" y="2619375"/>
            <a:ext cx="1247775" cy="400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t="15795" r="7473" b="2564"/>
          <a:stretch/>
        </p:blipFill>
        <p:spPr>
          <a:xfrm>
            <a:off x="7909226" y="118664"/>
            <a:ext cx="3807762" cy="658908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6387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25" y="219747"/>
            <a:ext cx="6854024" cy="1196670"/>
          </a:xfrm>
        </p:spPr>
        <p:txBody>
          <a:bodyPr>
            <a:noAutofit/>
          </a:bodyPr>
          <a:lstStyle/>
          <a:p>
            <a:pPr algn="ctr"/>
            <a:r>
              <a:rPr lang="en-US" sz="2900" dirty="0" smtClean="0"/>
              <a:t>‘Locations’ </a:t>
            </a:r>
            <a:r>
              <a:rPr lang="en-US" sz="2900" dirty="0"/>
              <a:t>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213" y="1702676"/>
            <a:ext cx="5896303" cy="44184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Lists all  VCU Dining restaurant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Easy access for user to see location of each restaurant located within MCV and Monroe Park campus.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Over 20+ restaurants to choose from.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Enabled with a scrolling feature to allow user to easily search through all locations alphabetically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40" y="109537"/>
            <a:ext cx="3804746" cy="65817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65" y="109537"/>
            <a:ext cx="3807021" cy="65817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04" t="5334" r="2440"/>
          <a:stretch/>
        </p:blipFill>
        <p:spPr>
          <a:xfrm>
            <a:off x="7948840" y="109537"/>
            <a:ext cx="3807021" cy="65817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3087913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7809" y="219747"/>
            <a:ext cx="6927369" cy="1196670"/>
          </a:xfrm>
        </p:spPr>
        <p:txBody>
          <a:bodyPr>
            <a:noAutofit/>
          </a:bodyPr>
          <a:lstStyle/>
          <a:p>
            <a:pPr algn="ctr"/>
            <a:r>
              <a:rPr lang="en-US" sz="2900" dirty="0" smtClean="0"/>
              <a:t>‘OPEN HOURS’ </a:t>
            </a:r>
            <a:r>
              <a:rPr lang="en-US" sz="2900" dirty="0"/>
              <a:t>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213" y="1702676"/>
            <a:ext cx="5896303" cy="44184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Lists all timings </a:t>
            </a:r>
            <a:r>
              <a:rPr lang="en-US" sz="1700" dirty="0" smtClean="0">
                <a:solidFill>
                  <a:schemeClr val="tx1"/>
                </a:solidFill>
              </a:rPr>
              <a:t>of  </a:t>
            </a:r>
            <a:r>
              <a:rPr lang="en-US" sz="1700" dirty="0">
                <a:solidFill>
                  <a:schemeClr val="tx1"/>
                </a:solidFill>
              </a:rPr>
              <a:t>VCU Dining </a:t>
            </a:r>
            <a:r>
              <a:rPr lang="en-US" sz="1700" dirty="0" smtClean="0">
                <a:solidFill>
                  <a:schemeClr val="tx1"/>
                </a:solidFill>
              </a:rPr>
              <a:t>restaurants</a:t>
            </a:r>
            <a:endParaRPr lang="en-US" sz="17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Easy access for user to see operating hours of each location throughout the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Over 20+ restaurants to choose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Enabled with a scrolling feature to allow user to easily search through all </a:t>
            </a:r>
            <a:r>
              <a:rPr lang="en-US" sz="1700" dirty="0" smtClean="0">
                <a:solidFill>
                  <a:schemeClr val="tx1"/>
                </a:solidFill>
              </a:rPr>
              <a:t>locations alphabetically 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40" y="122275"/>
            <a:ext cx="3804746" cy="6581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6754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1" y="219747"/>
            <a:ext cx="7028953" cy="1196670"/>
          </a:xfrm>
        </p:spPr>
        <p:txBody>
          <a:bodyPr>
            <a:noAutofit/>
          </a:bodyPr>
          <a:lstStyle/>
          <a:p>
            <a:pPr algn="ctr"/>
            <a:r>
              <a:rPr lang="en-US" sz="4500" dirty="0"/>
              <a:t> </a:t>
            </a:r>
            <a:r>
              <a:rPr lang="en-US" sz="2900" dirty="0"/>
              <a:t>Searching </a:t>
            </a:r>
            <a:r>
              <a:rPr lang="en-US" sz="2900" dirty="0" smtClean="0"/>
              <a:t>by Restaurant </a:t>
            </a:r>
            <a:endParaRPr lang="en-US" sz="2900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25213" y="1702676"/>
            <a:ext cx="5896303" cy="4418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Enabled with scrolling feature to </a:t>
            </a:r>
            <a:r>
              <a:rPr lang="en-US" sz="1700" dirty="0" smtClean="0">
                <a:solidFill>
                  <a:schemeClr val="tx1"/>
                </a:solidFill>
              </a:rPr>
              <a:t>easily search </a:t>
            </a:r>
            <a:r>
              <a:rPr lang="en-US" sz="1700" dirty="0">
                <a:solidFill>
                  <a:schemeClr val="tx1"/>
                </a:solidFill>
              </a:rPr>
              <a:t>through all menu </a:t>
            </a:r>
            <a:r>
              <a:rPr lang="en-US" sz="1700" dirty="0" smtClean="0">
                <a:solidFill>
                  <a:schemeClr val="tx1"/>
                </a:solidFill>
              </a:rPr>
              <a:t>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If no restaurant is inputted, then </a:t>
            </a:r>
            <a:r>
              <a:rPr lang="en-US" sz="1700" dirty="0" smtClean="0">
                <a:solidFill>
                  <a:schemeClr val="tx1"/>
                </a:solidFill>
              </a:rPr>
              <a:t>the message </a:t>
            </a:r>
            <a:r>
              <a:rPr lang="en-US" sz="1700" dirty="0">
                <a:solidFill>
                  <a:schemeClr val="tx1"/>
                </a:solidFill>
              </a:rPr>
              <a:t>“Restaurant does not exist” </a:t>
            </a:r>
            <a:r>
              <a:rPr lang="en-US" sz="1700" dirty="0" smtClean="0">
                <a:solidFill>
                  <a:schemeClr val="tx1"/>
                </a:solidFill>
              </a:rPr>
              <a:t>is displayed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User inputs restaurant’s name, click “</a:t>
            </a:r>
            <a:r>
              <a:rPr lang="en-US" sz="1700" dirty="0" smtClean="0">
                <a:solidFill>
                  <a:schemeClr val="tx1"/>
                </a:solidFill>
              </a:rPr>
              <a:t>Start Search</a:t>
            </a:r>
            <a:r>
              <a:rPr lang="en-US" sz="1700" dirty="0">
                <a:solidFill>
                  <a:schemeClr val="tx1"/>
                </a:solidFill>
              </a:rPr>
              <a:t>”, all available menu </a:t>
            </a:r>
            <a:r>
              <a:rPr lang="en-US" sz="1700" dirty="0" smtClean="0">
                <a:solidFill>
                  <a:schemeClr val="tx1"/>
                </a:solidFill>
              </a:rPr>
              <a:t>items displayed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Name of menu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Range of maximum and minimum calories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Price of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Option to store it to favorites by clicking “FAV”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65" y="104824"/>
            <a:ext cx="3807021" cy="65817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04" t="5334" r="2440"/>
          <a:stretch/>
        </p:blipFill>
        <p:spPr>
          <a:xfrm>
            <a:off x="7946565" y="109537"/>
            <a:ext cx="3807021" cy="65817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7946565" y="87927"/>
            <a:ext cx="3857625" cy="66155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6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214" y="219747"/>
            <a:ext cx="5896302" cy="1196670"/>
          </a:xfrm>
        </p:spPr>
        <p:txBody>
          <a:bodyPr>
            <a:noAutofit/>
          </a:bodyPr>
          <a:lstStyle/>
          <a:p>
            <a:pPr algn="ctr"/>
            <a:r>
              <a:rPr lang="en-US" sz="2900" dirty="0" smtClean="0"/>
              <a:t>‘Settings’ </a:t>
            </a:r>
            <a:r>
              <a:rPr lang="en-US" sz="2900" dirty="0"/>
              <a:t>page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40" y="109537"/>
            <a:ext cx="3804746" cy="65817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65" y="109537"/>
            <a:ext cx="3807021" cy="65817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64" y="109537"/>
            <a:ext cx="3839369" cy="658177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725213" y="1702676"/>
            <a:ext cx="5896303" cy="4418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Calorie Range Max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Put in the preferred maximum of calories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Displays menu items that are at or below the desired caloric intake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Allergen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Option to enable the display of allergens for each menu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Slide bar is used to turn off or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Search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User is allowed to put how </a:t>
            </a:r>
            <a:r>
              <a:rPr lang="en-US" sz="1600" dirty="0" smtClean="0">
                <a:solidFill>
                  <a:schemeClr val="tx1"/>
                </a:solidFill>
              </a:rPr>
              <a:t>far they want </a:t>
            </a:r>
            <a:r>
              <a:rPr lang="en-US" sz="1600" dirty="0" smtClean="0">
                <a:solidFill>
                  <a:schemeClr val="tx1"/>
                </a:solidFill>
              </a:rPr>
              <a:t>to travel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Locations that match this search will be displayed on the screen</a:t>
            </a:r>
          </a:p>
        </p:txBody>
      </p:sp>
    </p:spTree>
    <p:extLst>
      <p:ext uri="{BB962C8B-B14F-4D97-AF65-F5344CB8AC3E}">
        <p14:creationId xmlns:p14="http://schemas.microsoft.com/office/powerpoint/2010/main" val="3888897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1" y="219747"/>
            <a:ext cx="6981245" cy="1196670"/>
          </a:xfrm>
        </p:spPr>
        <p:txBody>
          <a:bodyPr>
            <a:noAutofit/>
          </a:bodyPr>
          <a:lstStyle/>
          <a:p>
            <a:pPr algn="ctr"/>
            <a:r>
              <a:rPr lang="en-US" sz="2900" dirty="0"/>
              <a:t>Storing to Favorites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25213" y="1702676"/>
            <a:ext cx="5896303" cy="4418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Adding to </a:t>
            </a:r>
            <a:r>
              <a:rPr lang="en-US" sz="1700" dirty="0" smtClean="0">
                <a:solidFill>
                  <a:schemeClr val="tx1"/>
                </a:solidFill>
              </a:rPr>
              <a:t>Favorites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Message appears at bottom of </a:t>
            </a:r>
            <a:r>
              <a:rPr lang="en-US" sz="1700" dirty="0" smtClean="0">
                <a:solidFill>
                  <a:schemeClr val="tx1"/>
                </a:solidFill>
              </a:rPr>
              <a:t>screen informing </a:t>
            </a:r>
            <a:r>
              <a:rPr lang="en-US" sz="1700" dirty="0">
                <a:solidFill>
                  <a:schemeClr val="tx1"/>
                </a:solidFill>
              </a:rPr>
              <a:t>user that menu item </a:t>
            </a:r>
            <a:r>
              <a:rPr lang="en-US" sz="1700" dirty="0" smtClean="0">
                <a:solidFill>
                  <a:schemeClr val="tx1"/>
                </a:solidFill>
              </a:rPr>
              <a:t>was added </a:t>
            </a:r>
            <a:r>
              <a:rPr lang="en-US" sz="1700" dirty="0">
                <a:solidFill>
                  <a:schemeClr val="tx1"/>
                </a:solidFill>
              </a:rPr>
              <a:t>to his or her </a:t>
            </a:r>
            <a:r>
              <a:rPr lang="en-US" sz="1700" dirty="0" smtClean="0">
                <a:solidFill>
                  <a:schemeClr val="tx1"/>
                </a:solidFill>
              </a:rPr>
              <a:t>favorites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Menu item selected has “favorited” underneath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Menu items will be displayed in </a:t>
            </a:r>
            <a:r>
              <a:rPr lang="en-US" sz="1700" dirty="0" smtClean="0">
                <a:solidFill>
                  <a:schemeClr val="tx1"/>
                </a:solidFill>
              </a:rPr>
              <a:t>the favorite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Removing from </a:t>
            </a:r>
            <a:r>
              <a:rPr lang="en-US" sz="1700" dirty="0" smtClean="0">
                <a:solidFill>
                  <a:schemeClr val="tx1"/>
                </a:solidFill>
              </a:rPr>
              <a:t>Favorites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To remove from favorites, click on </a:t>
            </a:r>
            <a:r>
              <a:rPr lang="en-US" sz="1700" dirty="0" smtClean="0">
                <a:solidFill>
                  <a:schemeClr val="tx1"/>
                </a:solidFill>
              </a:rPr>
              <a:t>“FAV”, message </a:t>
            </a:r>
            <a:r>
              <a:rPr lang="en-US" sz="1700" dirty="0">
                <a:solidFill>
                  <a:schemeClr val="tx1"/>
                </a:solidFill>
              </a:rPr>
              <a:t>will appear at the bottom </a:t>
            </a:r>
            <a:r>
              <a:rPr lang="en-US" sz="1700" dirty="0" smtClean="0">
                <a:solidFill>
                  <a:schemeClr val="tx1"/>
                </a:solidFill>
              </a:rPr>
              <a:t>of screen </a:t>
            </a:r>
            <a:r>
              <a:rPr lang="en-US" sz="1700" dirty="0">
                <a:solidFill>
                  <a:schemeClr val="tx1"/>
                </a:solidFill>
              </a:rPr>
              <a:t>stating the item has </a:t>
            </a:r>
            <a:r>
              <a:rPr lang="en-US" sz="1700" dirty="0" smtClean="0">
                <a:solidFill>
                  <a:schemeClr val="tx1"/>
                </a:solidFill>
              </a:rPr>
              <a:t>been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The message “favorited” is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To see updated version of favorites, </a:t>
            </a:r>
            <a:r>
              <a:rPr lang="en-US" sz="1700" dirty="0" smtClean="0">
                <a:solidFill>
                  <a:schemeClr val="tx1"/>
                </a:solidFill>
              </a:rPr>
              <a:t>re-open page</a:t>
            </a:r>
            <a:endParaRPr lang="en-US" sz="17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04" t="5334" r="2440"/>
          <a:stretch/>
        </p:blipFill>
        <p:spPr>
          <a:xfrm>
            <a:off x="8030093" y="219747"/>
            <a:ext cx="3923609" cy="64922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"/>
          <a:stretch/>
        </p:blipFill>
        <p:spPr>
          <a:xfrm>
            <a:off x="8030093" y="221530"/>
            <a:ext cx="3928890" cy="64904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4945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5">
      <a:dk1>
        <a:srgbClr val="000000"/>
      </a:dk1>
      <a:lt1>
        <a:sysClr val="window" lastClr="FFFFFF"/>
      </a:lt1>
      <a:dk2>
        <a:srgbClr val="000000"/>
      </a:dk2>
      <a:lt2>
        <a:srgbClr val="F3F3F2"/>
      </a:lt2>
      <a:accent1>
        <a:srgbClr val="F8B323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</TotalTime>
  <Words>846</Words>
  <Application>Microsoft Office PowerPoint</Application>
  <PresentationFormat>Widescreen</PresentationFormat>
  <Paragraphs>122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Impact</vt:lpstr>
      <vt:lpstr>Badge</vt:lpstr>
      <vt:lpstr>Vcu Dining</vt:lpstr>
      <vt:lpstr>Goals of our app:</vt:lpstr>
      <vt:lpstr>Vcu mobile</vt:lpstr>
      <vt:lpstr>Home page</vt:lpstr>
      <vt:lpstr>‘Locations’ page</vt:lpstr>
      <vt:lpstr>‘OPEN HOURS’ page</vt:lpstr>
      <vt:lpstr> Searching by Restaurant </vt:lpstr>
      <vt:lpstr>‘Settings’ page</vt:lpstr>
      <vt:lpstr>Storing to Favorites</vt:lpstr>
      <vt:lpstr>PowerPoint Presentation</vt:lpstr>
      <vt:lpstr>Sorting Menu items</vt:lpstr>
      <vt:lpstr>implementation</vt:lpstr>
      <vt:lpstr>implementation</vt:lpstr>
      <vt:lpstr>Difficulties</vt:lpstr>
      <vt:lpstr>Successes</vt:lpstr>
      <vt:lpstr>For next time…</vt:lpstr>
      <vt:lpstr>VCU dining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Faith Butler</dc:creator>
  <cp:lastModifiedBy>Ayyan Talib</cp:lastModifiedBy>
  <cp:revision>81</cp:revision>
  <dcterms:created xsi:type="dcterms:W3CDTF">2017-04-19T00:13:14Z</dcterms:created>
  <dcterms:modified xsi:type="dcterms:W3CDTF">2017-04-25T02:34:28Z</dcterms:modified>
</cp:coreProperties>
</file>